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ggins, Adelyn" userId="de4deace-e7eb-4662-9c1a-11696a47ec21" providerId="ADAL" clId="{EC02AA58-9C04-42DF-B86A-F9D62B9BCD1A}"/>
    <pc:docChg chg="delSld">
      <pc:chgData name="Wiggins, Adelyn" userId="de4deace-e7eb-4662-9c1a-11696a47ec21" providerId="ADAL" clId="{EC02AA58-9C04-42DF-B86A-F9D62B9BCD1A}" dt="2026-04-16T16:43:23.273" v="0" actId="47"/>
      <pc:docMkLst>
        <pc:docMk/>
      </pc:docMkLst>
      <pc:sldChg chg="del">
        <pc:chgData name="Wiggins, Adelyn" userId="de4deace-e7eb-4662-9c1a-11696a47ec21" providerId="ADAL" clId="{EC02AA58-9C04-42DF-B86A-F9D62B9BCD1A}" dt="2026-04-16T16:43:23.273" v="0" actId="47"/>
        <pc:sldMkLst>
          <pc:docMk/>
          <pc:sldMk cId="139212395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1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4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6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40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71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6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59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0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9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3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D79F7D-81B9-4BC1-AC0D-2840E9AB748D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777FC0-AF76-4653-A5E0-A6FDB4641D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747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6C46D-F419-0F09-5FE2-E5C2656DF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A29405-BCEE-F80B-EB6C-AB1FC24CF615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9B36732A-93AF-A051-E35E-1E269CA3F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F431501-BBBD-1C20-15B0-350D76DA919D}"/>
              </a:ext>
            </a:extLst>
          </p:cNvPr>
          <p:cNvSpPr txBox="1"/>
          <p:nvPr/>
        </p:nvSpPr>
        <p:spPr>
          <a:xfrm>
            <a:off x="0" y="1504458"/>
            <a:ext cx="77724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b="1">
                <a:latin typeface="Orgon Slab"/>
              </a:rPr>
              <a:t>10-Minute Finals Game Plan</a:t>
            </a:r>
            <a:endParaRPr lang="en-US" sz="3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047B07-50D5-B8B2-8081-A0C2229013F7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3C5D4-48F7-5913-96B7-B880D77A780B}"/>
              </a:ext>
            </a:extLst>
          </p:cNvPr>
          <p:cNvSpPr txBox="1"/>
          <p:nvPr/>
        </p:nvSpPr>
        <p:spPr>
          <a:xfrm>
            <a:off x="242788" y="2162910"/>
            <a:ext cx="297180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004022"/>
                </a:solidFill>
                <a:latin typeface="Orgon Slab"/>
              </a:rPr>
              <a:t>My Finals Snapshot</a:t>
            </a:r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B9DE2DE-D288-7FF0-4B79-8A2EA44C70FB}"/>
              </a:ext>
            </a:extLst>
          </p:cNvPr>
          <p:cNvGraphicFramePr>
            <a:graphicFrameLocks noGrp="1"/>
          </p:cNvGraphicFramePr>
          <p:nvPr/>
        </p:nvGraphicFramePr>
        <p:xfrm>
          <a:off x="242789" y="2504800"/>
          <a:ext cx="7273120" cy="24032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85434">
                  <a:extLst>
                    <a:ext uri="{9D8B030D-6E8A-4147-A177-3AD203B41FA5}">
                      <a16:colId xmlns:a16="http://schemas.microsoft.com/office/drawing/2014/main" val="2739754338"/>
                    </a:ext>
                  </a:extLst>
                </a:gridCol>
                <a:gridCol w="1887686">
                  <a:extLst>
                    <a:ext uri="{9D8B030D-6E8A-4147-A177-3AD203B41FA5}">
                      <a16:colId xmlns:a16="http://schemas.microsoft.com/office/drawing/2014/main" val="1918382155"/>
                    </a:ext>
                  </a:extLst>
                </a:gridCol>
              </a:tblGrid>
              <a:tr h="343317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Orgon Slab"/>
                        </a:rPr>
                        <a:t>Class</a:t>
                      </a:r>
                      <a:endParaRPr lang="en-US" sz="1400" dirty="0">
                        <a:solidFill>
                          <a:schemeClr val="bg1"/>
                        </a:solidFill>
                        <a:latin typeface="Orgon Slab"/>
                      </a:endParaRPr>
                    </a:p>
                  </a:txBody>
                  <a:tcPr>
                    <a:solidFill>
                      <a:srgbClr val="00402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>
                          <a:solidFill>
                            <a:schemeClr val="bg1"/>
                          </a:solidFill>
                          <a:latin typeface="Orgon Slab"/>
                        </a:rPr>
                        <a:t>Date</a:t>
                      </a:r>
                    </a:p>
                  </a:txBody>
                  <a:tcPr>
                    <a:solidFill>
                      <a:srgbClr val="00402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519571"/>
                  </a:ext>
                </a:extLst>
              </a:tr>
              <a:tr h="3433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980422"/>
                  </a:ext>
                </a:extLst>
              </a:tr>
              <a:tr h="3433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742050"/>
                  </a:ext>
                </a:extLst>
              </a:tr>
              <a:tr h="3433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657333"/>
                  </a:ext>
                </a:extLst>
              </a:tr>
              <a:tr h="3433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215890"/>
                  </a:ext>
                </a:extLst>
              </a:tr>
              <a:tr h="3433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267572"/>
                  </a:ext>
                </a:extLst>
              </a:tr>
              <a:tr h="3433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45473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1A980A5-9C30-D02A-4EB9-DB87D5432FE9}"/>
              </a:ext>
            </a:extLst>
          </p:cNvPr>
          <p:cNvSpPr txBox="1"/>
          <p:nvPr/>
        </p:nvSpPr>
        <p:spPr>
          <a:xfrm>
            <a:off x="242590" y="5174102"/>
            <a:ext cx="7275734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004022"/>
                </a:solidFill>
                <a:latin typeface="Orgon Slab"/>
              </a:rPr>
              <a:t>Hardest Class: </a:t>
            </a:r>
            <a:endParaRPr lang="en-US" sz="1600" b="1">
              <a:solidFill>
                <a:srgbClr val="004022"/>
              </a:solidFill>
              <a:latin typeface="Orgon Slab"/>
            </a:endParaRPr>
          </a:p>
          <a:p>
            <a:r>
              <a:rPr lang="en-US" sz="1600">
                <a:solidFill>
                  <a:srgbClr val="004022"/>
                </a:solidFill>
                <a:latin typeface="Orgon Slab"/>
              </a:rPr>
              <a:t>Topic to Review Most: </a:t>
            </a:r>
            <a:endParaRPr lang="en-US" sz="1600" b="1">
              <a:latin typeface="Orgon Slab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EB4E3E2-D1AC-FD1A-6BB2-6D5B3976CE05}"/>
              </a:ext>
            </a:extLst>
          </p:cNvPr>
          <p:cNvCxnSpPr/>
          <p:nvPr/>
        </p:nvCxnSpPr>
        <p:spPr>
          <a:xfrm>
            <a:off x="1695469" y="5392672"/>
            <a:ext cx="5697891" cy="10477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3C6EEF4-4066-A767-66DF-69C59D561D5B}"/>
              </a:ext>
            </a:extLst>
          </p:cNvPr>
          <p:cNvCxnSpPr/>
          <p:nvPr/>
        </p:nvCxnSpPr>
        <p:spPr>
          <a:xfrm>
            <a:off x="2383385" y="5623223"/>
            <a:ext cx="5009975" cy="10477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A07B7DA-3621-C586-871A-4995AB00BEF6}"/>
              </a:ext>
            </a:extLst>
          </p:cNvPr>
          <p:cNvSpPr txBox="1"/>
          <p:nvPr/>
        </p:nvSpPr>
        <p:spPr>
          <a:xfrm>
            <a:off x="242590" y="6009139"/>
            <a:ext cx="297180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004022"/>
                </a:solidFill>
                <a:latin typeface="Orgon Slab"/>
              </a:rPr>
              <a:t>Quick Study Plan </a:t>
            </a:r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5237CE-345D-557A-4671-69DA397C72D3}"/>
              </a:ext>
            </a:extLst>
          </p:cNvPr>
          <p:cNvSpPr txBox="1"/>
          <p:nvPr/>
        </p:nvSpPr>
        <p:spPr>
          <a:xfrm>
            <a:off x="242590" y="6319284"/>
            <a:ext cx="620592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Days I Will Study: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E59AF7E-8830-901B-1CE6-E6D727BC82E2}"/>
              </a:ext>
            </a:extLst>
          </p:cNvPr>
          <p:cNvSpPr txBox="1"/>
          <p:nvPr/>
        </p:nvSpPr>
        <p:spPr>
          <a:xfrm>
            <a:off x="546818" y="6557482"/>
            <a:ext cx="69941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Sunday</a:t>
            </a:r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B00A8B-A531-A4CF-ADBB-EC77FDC4F3C7}"/>
              </a:ext>
            </a:extLst>
          </p:cNvPr>
          <p:cNvSpPr txBox="1"/>
          <p:nvPr/>
        </p:nvSpPr>
        <p:spPr>
          <a:xfrm>
            <a:off x="1430451" y="6557482"/>
            <a:ext cx="69941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Monday</a:t>
            </a:r>
            <a:endParaRPr lang="en-US" sz="1000" dirty="0">
              <a:latin typeface="Orgon Slab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D3662C-A657-FF7A-6936-9BEBFBC1ED3A}"/>
              </a:ext>
            </a:extLst>
          </p:cNvPr>
          <p:cNvSpPr txBox="1"/>
          <p:nvPr/>
        </p:nvSpPr>
        <p:spPr>
          <a:xfrm>
            <a:off x="2314083" y="6557482"/>
            <a:ext cx="69941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Tuesday</a:t>
            </a:r>
            <a:endParaRPr lang="en-US" sz="1000" dirty="0">
              <a:latin typeface="Orgon Slab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C57C8F-4922-36C9-1D74-A3666BD685FC}"/>
              </a:ext>
            </a:extLst>
          </p:cNvPr>
          <p:cNvSpPr txBox="1"/>
          <p:nvPr/>
        </p:nvSpPr>
        <p:spPr>
          <a:xfrm>
            <a:off x="3223033" y="6557482"/>
            <a:ext cx="889295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Wednesday</a:t>
            </a:r>
            <a:endParaRPr lang="en-US" sz="1000" dirty="0">
              <a:latin typeface="Orgon Slab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5AB0415-F2A0-CDB5-5795-686CC3AD99D0}"/>
              </a:ext>
            </a:extLst>
          </p:cNvPr>
          <p:cNvSpPr txBox="1"/>
          <p:nvPr/>
        </p:nvSpPr>
        <p:spPr>
          <a:xfrm>
            <a:off x="4321862" y="6557482"/>
            <a:ext cx="90195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Thursday</a:t>
            </a:r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AB16D73-46B9-9A82-684F-CC751CAA7B95}"/>
              </a:ext>
            </a:extLst>
          </p:cNvPr>
          <p:cNvSpPr txBox="1"/>
          <p:nvPr/>
        </p:nvSpPr>
        <p:spPr>
          <a:xfrm>
            <a:off x="5344739" y="6570134"/>
            <a:ext cx="648782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Friday</a:t>
            </a:r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E03ED8-7F6A-DAD8-F828-FD3440421201}"/>
              </a:ext>
            </a:extLst>
          </p:cNvPr>
          <p:cNvSpPr txBox="1"/>
          <p:nvPr/>
        </p:nvSpPr>
        <p:spPr>
          <a:xfrm>
            <a:off x="6139762" y="6557482"/>
            <a:ext cx="90195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Saturday</a:t>
            </a:r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6E6C2B-CF90-87E3-AC63-E0B59A654E09}"/>
              </a:ext>
            </a:extLst>
          </p:cNvPr>
          <p:cNvSpPr/>
          <p:nvPr/>
        </p:nvSpPr>
        <p:spPr>
          <a:xfrm>
            <a:off x="351845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B378BD5-FCB8-A7C7-201F-6E6CBDA2B5A4}"/>
              </a:ext>
            </a:extLst>
          </p:cNvPr>
          <p:cNvSpPr/>
          <p:nvPr/>
        </p:nvSpPr>
        <p:spPr>
          <a:xfrm>
            <a:off x="1235477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E6F2199-80D3-A3B5-1BE5-EA7E99250E3F}"/>
              </a:ext>
            </a:extLst>
          </p:cNvPr>
          <p:cNvSpPr/>
          <p:nvPr/>
        </p:nvSpPr>
        <p:spPr>
          <a:xfrm>
            <a:off x="2119110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411C69D-4CC4-75C8-3374-4228204D421D}"/>
              </a:ext>
            </a:extLst>
          </p:cNvPr>
          <p:cNvSpPr/>
          <p:nvPr/>
        </p:nvSpPr>
        <p:spPr>
          <a:xfrm>
            <a:off x="3028060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B099625-3033-A524-67B2-8F3DC81C8006}"/>
              </a:ext>
            </a:extLst>
          </p:cNvPr>
          <p:cNvSpPr/>
          <p:nvPr/>
        </p:nvSpPr>
        <p:spPr>
          <a:xfrm>
            <a:off x="4126889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59B5A7B-7C8D-562E-2909-45BBC756846C}"/>
              </a:ext>
            </a:extLst>
          </p:cNvPr>
          <p:cNvSpPr/>
          <p:nvPr/>
        </p:nvSpPr>
        <p:spPr>
          <a:xfrm>
            <a:off x="5111791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241546B-091E-273E-2A98-BA35E6D0BA52}"/>
              </a:ext>
            </a:extLst>
          </p:cNvPr>
          <p:cNvSpPr/>
          <p:nvPr/>
        </p:nvSpPr>
        <p:spPr>
          <a:xfrm>
            <a:off x="5944788" y="6557482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4159A50-E968-9722-C88E-EA15724BF037}"/>
              </a:ext>
            </a:extLst>
          </p:cNvPr>
          <p:cNvSpPr txBox="1"/>
          <p:nvPr/>
        </p:nvSpPr>
        <p:spPr>
          <a:xfrm>
            <a:off x="242590" y="7122520"/>
            <a:ext cx="297180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solidFill>
                  <a:srgbClr val="004022"/>
                </a:solidFill>
                <a:latin typeface="Orgon Slab"/>
              </a:rPr>
              <a:t>My 1 Commitment</a:t>
            </a:r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F88D28A-190B-D8EF-602C-BC562E730407}"/>
              </a:ext>
            </a:extLst>
          </p:cNvPr>
          <p:cNvSpPr txBox="1"/>
          <p:nvPr/>
        </p:nvSpPr>
        <p:spPr>
          <a:xfrm>
            <a:off x="242590" y="7432665"/>
            <a:ext cx="620592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dirty="0">
                <a:latin typeface="Orgon Slab"/>
              </a:rPr>
              <a:t>Before </a:t>
            </a:r>
            <a:r>
              <a:rPr lang="en-US" sz="1000">
                <a:latin typeface="Orgon Slab"/>
              </a:rPr>
              <a:t>Finals, I Will: </a:t>
            </a:r>
            <a:endParaRPr lang="en-US"/>
          </a:p>
        </p:txBody>
      </p:sp>
      <p:sp>
        <p:nvSpPr>
          <p:cNvPr id="44" name="TextBox 21">
            <a:extLst>
              <a:ext uri="{FF2B5EF4-FFF2-40B4-BE49-F238E27FC236}">
                <a16:creationId xmlns:a16="http://schemas.microsoft.com/office/drawing/2014/main" id="{EA07B7DA-3621-C586-871A-4995AB00BEF6}"/>
              </a:ext>
            </a:extLst>
          </p:cNvPr>
          <p:cNvSpPr txBox="1"/>
          <p:nvPr/>
        </p:nvSpPr>
        <p:spPr>
          <a:xfrm>
            <a:off x="242590" y="6009139"/>
            <a:ext cx="297180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004022"/>
                </a:solidFill>
                <a:latin typeface="Orgon Slab"/>
              </a:rPr>
              <a:t>Quick Study Plan </a:t>
            </a:r>
            <a:endParaRPr lang="en-US"/>
          </a:p>
        </p:txBody>
      </p:sp>
      <p:sp>
        <p:nvSpPr>
          <p:cNvPr id="45" name="TextBox 23">
            <a:extLst>
              <a:ext uri="{FF2B5EF4-FFF2-40B4-BE49-F238E27FC236}">
                <a16:creationId xmlns:a16="http://schemas.microsoft.com/office/drawing/2014/main" id="{AB5237CE-345D-557A-4671-69DA397C72D3}"/>
              </a:ext>
            </a:extLst>
          </p:cNvPr>
          <p:cNvSpPr txBox="1"/>
          <p:nvPr/>
        </p:nvSpPr>
        <p:spPr>
          <a:xfrm>
            <a:off x="242590" y="6319284"/>
            <a:ext cx="6205920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latin typeface="Orgon Slab"/>
              </a:rPr>
              <a:t>Days I Will Study: 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886B71BA-9F19-9D75-E9C0-02D660B193EF}"/>
              </a:ext>
            </a:extLst>
          </p:cNvPr>
          <p:cNvCxnSpPr>
            <a:cxnSpLocks/>
          </p:cNvCxnSpPr>
          <p:nvPr/>
        </p:nvCxnSpPr>
        <p:spPr>
          <a:xfrm>
            <a:off x="1571532" y="7594130"/>
            <a:ext cx="5849794" cy="10477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21">
            <a:extLst>
              <a:ext uri="{FF2B5EF4-FFF2-40B4-BE49-F238E27FC236}">
                <a16:creationId xmlns:a16="http://schemas.microsoft.com/office/drawing/2014/main" id="{26B8B766-E8DD-29F8-9C91-7FB4312D3607}"/>
              </a:ext>
            </a:extLst>
          </p:cNvPr>
          <p:cNvSpPr txBox="1"/>
          <p:nvPr/>
        </p:nvSpPr>
        <p:spPr>
          <a:xfrm>
            <a:off x="242392" y="7995513"/>
            <a:ext cx="2971800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rgbClr val="004022"/>
                </a:solidFill>
                <a:latin typeface="Orgon Slab"/>
              </a:rPr>
              <a:t>Quick Study Plan </a:t>
            </a:r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CD87F9D-A286-DC48-B4CD-372A9A83C9F1}"/>
              </a:ext>
            </a:extLst>
          </p:cNvPr>
          <p:cNvSpPr txBox="1"/>
          <p:nvPr/>
        </p:nvSpPr>
        <p:spPr>
          <a:xfrm>
            <a:off x="584439" y="8341421"/>
            <a:ext cx="118044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Drop-In Tutoring</a:t>
            </a:r>
            <a:endParaRPr lang="en-US" sz="1000" dirty="0">
              <a:latin typeface="Orgon Slab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E786D06-D9C3-8EE7-DAAF-402C01C491A0}"/>
              </a:ext>
            </a:extLst>
          </p:cNvPr>
          <p:cNvSpPr/>
          <p:nvPr/>
        </p:nvSpPr>
        <p:spPr>
          <a:xfrm>
            <a:off x="351591" y="8341421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966B048-EF2A-9948-F148-84E3C1464079}"/>
              </a:ext>
            </a:extLst>
          </p:cNvPr>
          <p:cNvSpPr txBox="1"/>
          <p:nvPr/>
        </p:nvSpPr>
        <p:spPr>
          <a:xfrm>
            <a:off x="2052465" y="8341421"/>
            <a:ext cx="1724765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Learning Centers Tutoring</a:t>
            </a:r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F027078-C7D8-0014-89B7-17E5F10D1583}"/>
              </a:ext>
            </a:extLst>
          </p:cNvPr>
          <p:cNvSpPr/>
          <p:nvPr/>
        </p:nvSpPr>
        <p:spPr>
          <a:xfrm>
            <a:off x="1819737" y="8341421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98F7474-0D2E-4EBD-1CA8-E42A38B5DB7A}"/>
              </a:ext>
            </a:extLst>
          </p:cNvPr>
          <p:cNvSpPr txBox="1"/>
          <p:nvPr/>
        </p:nvSpPr>
        <p:spPr>
          <a:xfrm>
            <a:off x="4051393" y="8341421"/>
            <a:ext cx="1724765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Office Hours</a:t>
            </a:r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557FDFE-F699-46CA-EDDF-2C09549ADD59}"/>
              </a:ext>
            </a:extLst>
          </p:cNvPr>
          <p:cNvSpPr/>
          <p:nvPr/>
        </p:nvSpPr>
        <p:spPr>
          <a:xfrm>
            <a:off x="3818786" y="8341421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3978BF2-C856-9D2A-13D7-EFC1599029CC}"/>
              </a:ext>
            </a:extLst>
          </p:cNvPr>
          <p:cNvSpPr txBox="1"/>
          <p:nvPr/>
        </p:nvSpPr>
        <p:spPr>
          <a:xfrm>
            <a:off x="5277109" y="8341421"/>
            <a:ext cx="1724765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Study Groups</a:t>
            </a:r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01118C4-C64E-5032-29BA-49501C3E9D90}"/>
              </a:ext>
            </a:extLst>
          </p:cNvPr>
          <p:cNvSpPr/>
          <p:nvPr/>
        </p:nvSpPr>
        <p:spPr>
          <a:xfrm>
            <a:off x="5044622" y="8341421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365134-D269-9DEC-9636-100134786637}"/>
              </a:ext>
            </a:extLst>
          </p:cNvPr>
          <p:cNvSpPr txBox="1"/>
          <p:nvPr/>
        </p:nvSpPr>
        <p:spPr>
          <a:xfrm>
            <a:off x="584064" y="8695677"/>
            <a:ext cx="1180444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Study Buddy</a:t>
            </a:r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3B03921-2DB1-607E-1821-DDBB1CF45BE9}"/>
              </a:ext>
            </a:extLst>
          </p:cNvPr>
          <p:cNvSpPr/>
          <p:nvPr/>
        </p:nvSpPr>
        <p:spPr>
          <a:xfrm>
            <a:off x="351336" y="8695677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7837122-7ACD-3E0A-E1A2-7798DC036072}"/>
              </a:ext>
            </a:extLst>
          </p:cNvPr>
          <p:cNvSpPr txBox="1"/>
          <p:nvPr/>
        </p:nvSpPr>
        <p:spPr>
          <a:xfrm>
            <a:off x="1824235" y="8695677"/>
            <a:ext cx="2053889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Professor Lead Review Sessions</a:t>
            </a:r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D1DF426-1354-8982-9A44-F2015EDDA38D}"/>
              </a:ext>
            </a:extLst>
          </p:cNvPr>
          <p:cNvSpPr/>
          <p:nvPr/>
        </p:nvSpPr>
        <p:spPr>
          <a:xfrm>
            <a:off x="1591627" y="8695677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F0E91B0-A270-651B-EBB1-D4601A1F2A4F}"/>
              </a:ext>
            </a:extLst>
          </p:cNvPr>
          <p:cNvSpPr txBox="1"/>
          <p:nvPr/>
        </p:nvSpPr>
        <p:spPr>
          <a:xfrm>
            <a:off x="4228357" y="8695677"/>
            <a:ext cx="2053889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>
                <a:latin typeface="Orgon Slab"/>
              </a:rPr>
              <a:t>Other</a:t>
            </a:r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F637D16-F17C-D0AD-9564-D182DDAE462A}"/>
              </a:ext>
            </a:extLst>
          </p:cNvPr>
          <p:cNvSpPr/>
          <p:nvPr/>
        </p:nvSpPr>
        <p:spPr>
          <a:xfrm>
            <a:off x="3995870" y="8695677"/>
            <a:ext cx="230779" cy="2423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533144A-DB97-63B6-6E0D-EA44674EC138}"/>
              </a:ext>
            </a:extLst>
          </p:cNvPr>
          <p:cNvCxnSpPr/>
          <p:nvPr/>
        </p:nvCxnSpPr>
        <p:spPr>
          <a:xfrm>
            <a:off x="4710714" y="8915225"/>
            <a:ext cx="2704788" cy="15110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6556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83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Orgon Slab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Wiggins, Adelyn</dc:creator>
  <cp:lastModifiedBy>Wiggins, Adelyn</cp:lastModifiedBy>
  <cp:revision>1</cp:revision>
  <dcterms:created xsi:type="dcterms:W3CDTF">2026-04-16T16:42:13Z</dcterms:created>
  <dcterms:modified xsi:type="dcterms:W3CDTF">2026-04-16T16:43:32Z</dcterms:modified>
</cp:coreProperties>
</file>